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63" r:id="rId5"/>
    <p:sldId id="282" r:id="rId6"/>
    <p:sldId id="283" r:id="rId7"/>
    <p:sldId id="284" r:id="rId8"/>
    <p:sldId id="285" r:id="rId9"/>
    <p:sldId id="281" r:id="rId10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81" d="100"/>
          <a:sy n="81" d="100"/>
        </p:scale>
        <p:origin x="-30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ru-RU" sz="4000" b="1" dirty="0" err="1" smtClean="0"/>
              <a:t>Тілдік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661522" cy="118274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/>
              <a:t>Модуль: </a:t>
            </a:r>
            <a:r>
              <a:rPr lang="ru-RU" sz="2800" b="1" dirty="0" err="1"/>
              <a:t>мәліметтер</a:t>
            </a:r>
            <a:r>
              <a:rPr lang="ru-RU" sz="2800" b="1" dirty="0"/>
              <a:t> </a:t>
            </a:r>
            <a:r>
              <a:rPr lang="ru-RU" sz="2800" b="1" dirty="0" err="1"/>
              <a:t>базасы</a:t>
            </a:r>
            <a:r>
              <a:rPr lang="ru-RU" sz="2800" b="1" dirty="0"/>
              <a:t> </a:t>
            </a:r>
            <a:r>
              <a:rPr lang="en-US" sz="2800" b="1" dirty="0"/>
              <a:t>LR </a:t>
            </a:r>
            <a:r>
              <a:rPr lang="ru-RU" sz="2800" b="1" dirty="0" err="1"/>
              <a:t>ретінде</a:t>
            </a:r>
            <a:r>
              <a:rPr lang="ru-RU" sz="2800" b="1" dirty="0"/>
              <a:t>. ЖАЗБАША ЖӘНЕ АУЫЗША ТІЛДІК ДЕРЕКТЕРГЕ АРНАЛҒАН ДЕРЕКҚОРЛАР</a:t>
            </a:r>
            <a:endParaRPr lang="ru-RU" sz="28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 </a:t>
            </a:r>
            <a:r>
              <a:rPr lang="ru-RU" sz="2000" b="1" dirty="0" err="1" smtClean="0"/>
              <a:t>әл-Фараби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атындағы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ҚазҰУ</a:t>
            </a:r>
            <a:endParaRPr lang="ru-RU" sz="20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:a16="http://schemas.microsoft.com/office/drawing/2014/main" xmlns="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73507" y="3429000"/>
            <a:ext cx="8361229" cy="1337495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dirty="0" smtClean="0"/>
              <a:t> </a:t>
            </a:r>
            <a:r>
              <a:rPr lang="ru-RU" sz="2800" dirty="0" err="1" smtClean="0"/>
              <a:t>Дәріс</a:t>
            </a:r>
            <a:r>
              <a:rPr lang="ru-RU" sz="2800" dirty="0" smtClean="0"/>
              <a:t> №11</a:t>
            </a:r>
            <a:r>
              <a:rPr lang="ru-RU" sz="2800" dirty="0" smtClean="0"/>
              <a:t>. </a:t>
            </a:r>
            <a:r>
              <a:rPr lang="ru-RU" sz="2800" dirty="0" err="1"/>
              <a:t>Терминологиялық</a:t>
            </a:r>
            <a:r>
              <a:rPr lang="ru-RU" sz="2800" dirty="0"/>
              <a:t> </a:t>
            </a:r>
            <a:r>
              <a:rPr lang="ru-RU" sz="2800" dirty="0" err="1"/>
              <a:t>мәліметтер</a:t>
            </a:r>
            <a:r>
              <a:rPr lang="ru-RU" sz="2800" dirty="0"/>
              <a:t> </a:t>
            </a:r>
            <a:r>
              <a:rPr lang="ru-RU" sz="2800" dirty="0" err="1"/>
              <a:t>базасы</a:t>
            </a:r>
            <a:r>
              <a:rPr lang="ru-RU" sz="2800" dirty="0"/>
              <a:t> </a:t>
            </a:r>
            <a:r>
              <a:rPr lang="ru-RU" sz="2800" dirty="0" smtClean="0"/>
              <a:t>.</a:t>
            </a:r>
            <a:r>
              <a:rPr lang="en-US" sz="2800" dirty="0" smtClean="0"/>
              <a:t>LR </a:t>
            </a:r>
            <a:r>
              <a:rPr lang="ru-RU" sz="2800" dirty="0" err="1"/>
              <a:t>мәліметтер</a:t>
            </a:r>
            <a:r>
              <a:rPr lang="ru-RU" sz="2800" dirty="0"/>
              <a:t> </a:t>
            </a:r>
            <a:r>
              <a:rPr lang="ru-RU" sz="2800" dirty="0" err="1"/>
              <a:t>базасының</a:t>
            </a:r>
            <a:r>
              <a:rPr lang="ru-RU" sz="2800" dirty="0"/>
              <a:t> </a:t>
            </a:r>
            <a:r>
              <a:rPr lang="ru-RU" sz="2800" dirty="0" err="1"/>
              <a:t>түрі</a:t>
            </a:r>
            <a:r>
              <a:rPr lang="ru-RU" sz="2800" dirty="0"/>
              <a:t> </a:t>
            </a:r>
            <a:r>
              <a:rPr lang="ru-RU" sz="2800" dirty="0" err="1" smtClean="0"/>
              <a:t>ретінде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10308"/>
            <a:ext cx="9601200" cy="995705"/>
          </a:xfrm>
        </p:spPr>
        <p:txBody>
          <a:bodyPr/>
          <a:lstStyle/>
          <a:p>
            <a:pPr algn="ctr"/>
            <a:r>
              <a:rPr lang="ru-RU" sz="3200" dirty="0" err="1"/>
              <a:t>Терминологиялық</a:t>
            </a:r>
            <a:r>
              <a:rPr lang="ru-RU" sz="3200" dirty="0"/>
              <a:t> </a:t>
            </a:r>
            <a:r>
              <a:rPr lang="ru-RU" sz="3200" dirty="0" err="1"/>
              <a:t>деректер</a:t>
            </a:r>
            <a:r>
              <a:rPr lang="ru-RU" sz="3200" dirty="0"/>
              <a:t> </a:t>
            </a:r>
            <a:r>
              <a:rPr lang="ru-RU" sz="3200" dirty="0" err="1"/>
              <a:t>базасы</a:t>
            </a:r>
            <a:r>
              <a:rPr lang="ru-RU" sz="3200" dirty="0"/>
              <a:t> </a:t>
            </a:r>
            <a:r>
              <a:rPr lang="ru-RU" sz="3200" dirty="0" err="1"/>
              <a:t>тілдік</a:t>
            </a:r>
            <a:r>
              <a:rPr lang="ru-RU" sz="3200" dirty="0"/>
              <a:t> ресурс </a:t>
            </a:r>
            <a:r>
              <a:rPr lang="ru-RU" sz="3200" dirty="0" err="1"/>
              <a:t>ретінде</a:t>
            </a:r>
            <a:r>
              <a:rPr lang="ru-RU" sz="3200" dirty="0"/>
              <a:t/>
            </a:r>
            <a:br>
              <a:rPr lang="ru-RU" sz="3200" dirty="0"/>
            </a:b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8488" y="1786423"/>
            <a:ext cx="9601200" cy="4382729"/>
          </a:xfrm>
        </p:spPr>
        <p:txBody>
          <a:bodyPr/>
          <a:lstStyle/>
          <a:p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kk-KZ" sz="2000" dirty="0" smtClean="0"/>
              <a:t>қоры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smtClean="0"/>
              <a:t>ДҚ) </a:t>
            </a:r>
            <a:r>
              <a:rPr lang="ru-RU" sz="2000" dirty="0"/>
              <a:t>—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ережелерге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ұйымдастырылған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компьютердің</a:t>
            </a:r>
            <a:r>
              <a:rPr lang="ru-RU" sz="2000" dirty="0"/>
              <a:t> </a:t>
            </a:r>
            <a:r>
              <a:rPr lang="ru-RU" sz="2000" dirty="0" err="1"/>
              <a:t>жадында</a:t>
            </a:r>
            <a:r>
              <a:rPr lang="ru-RU" sz="2000" dirty="0"/>
              <a:t> </a:t>
            </a:r>
            <a:r>
              <a:rPr lang="ru-RU" sz="2000" dirty="0" err="1"/>
              <a:t>сақталатын</a:t>
            </a:r>
            <a:r>
              <a:rPr lang="ru-RU" sz="2000" dirty="0"/>
              <a:t>, </a:t>
            </a:r>
            <a:r>
              <a:rPr lang="ru-RU" sz="2000" dirty="0" err="1"/>
              <a:t>белгілі</a:t>
            </a:r>
            <a:r>
              <a:rPr lang="ru-RU" sz="2000" dirty="0"/>
              <a:t>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пәндік</a:t>
            </a:r>
            <a:r>
              <a:rPr lang="ru-RU" sz="2000" dirty="0"/>
              <a:t> </a:t>
            </a:r>
            <a:r>
              <a:rPr lang="ru-RU" sz="2000" dirty="0" err="1"/>
              <a:t>аймақтың</a:t>
            </a:r>
            <a:r>
              <a:rPr lang="ru-RU" sz="2000" dirty="0"/>
              <a:t> </a:t>
            </a:r>
            <a:r>
              <a:rPr lang="ru-RU" sz="2000" dirty="0" err="1"/>
              <a:t>қазіргі</a:t>
            </a:r>
            <a:r>
              <a:rPr lang="ru-RU" sz="2000" dirty="0"/>
              <a:t> </a:t>
            </a:r>
            <a:r>
              <a:rPr lang="ru-RU" sz="2000" dirty="0" err="1"/>
              <a:t>жағдайын</a:t>
            </a:r>
            <a:r>
              <a:rPr lang="ru-RU" sz="2000" dirty="0"/>
              <a:t> </a:t>
            </a:r>
            <a:r>
              <a:rPr lang="ru-RU" sz="2000" dirty="0" err="1"/>
              <a:t>сипаттайтын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пайдаланушылардың</a:t>
            </a:r>
            <a:r>
              <a:rPr lang="ru-RU" sz="2000" dirty="0"/>
              <a:t> </a:t>
            </a:r>
            <a:r>
              <a:rPr lang="ru-RU" sz="2000" dirty="0" err="1"/>
              <a:t>ақпараттық</a:t>
            </a:r>
            <a:r>
              <a:rPr lang="ru-RU" sz="2000" dirty="0"/>
              <a:t> </a:t>
            </a:r>
            <a:r>
              <a:rPr lang="ru-RU" sz="2000" dirty="0" err="1"/>
              <a:t>қажеттіліктерін</a:t>
            </a:r>
            <a:r>
              <a:rPr lang="ru-RU" sz="2000" dirty="0"/>
              <a:t> </a:t>
            </a:r>
            <a:r>
              <a:rPr lang="ru-RU" sz="2000" dirty="0" err="1"/>
              <a:t>қанағаттандыру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қолданылатын</a:t>
            </a:r>
            <a:r>
              <a:rPr lang="ru-RU" sz="2000" dirty="0"/>
              <a:t> </a:t>
            </a:r>
            <a:r>
              <a:rPr lang="ru-RU" sz="2000" dirty="0" err="1"/>
              <a:t>мәліметтер</a:t>
            </a:r>
            <a:r>
              <a:rPr lang="ru-RU" sz="2000" dirty="0"/>
              <a:t> </a:t>
            </a:r>
            <a:r>
              <a:rPr lang="ru-RU" sz="2000" dirty="0" err="1"/>
              <a:t>жиынтығы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ДҚ-</a:t>
            </a:r>
            <a:r>
              <a:rPr lang="ru-RU" sz="2000" dirty="0" err="1" smtClean="0"/>
              <a:t>дағы</a:t>
            </a:r>
            <a:r>
              <a:rPr lang="ru-RU" sz="2000" dirty="0" smtClean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оларды</a:t>
            </a:r>
            <a:r>
              <a:rPr lang="ru-RU" sz="2000" dirty="0"/>
              <a:t> </a:t>
            </a:r>
            <a:r>
              <a:rPr lang="ru-RU" sz="2000" dirty="0" err="1"/>
              <a:t>есептеу</a:t>
            </a:r>
            <a:r>
              <a:rPr lang="ru-RU" sz="2000" dirty="0"/>
              <a:t> </a:t>
            </a:r>
            <a:r>
              <a:rPr lang="ru-RU" sz="2000" dirty="0" err="1"/>
              <a:t>жүйесінде</a:t>
            </a:r>
            <a:r>
              <a:rPr lang="ru-RU" sz="2000" dirty="0"/>
              <a:t> </a:t>
            </a:r>
            <a:r>
              <a:rPr lang="ru-RU" sz="2000" dirty="0" err="1"/>
              <a:t>тиімді</a:t>
            </a:r>
            <a:r>
              <a:rPr lang="ru-RU" sz="2000" dirty="0"/>
              <a:t> </a:t>
            </a:r>
            <a:r>
              <a:rPr lang="ru-RU" sz="2000" dirty="0" err="1"/>
              <a:t>іздеу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өңдеу</a:t>
            </a:r>
            <a:r>
              <a:rPr lang="ru-RU" sz="2000" dirty="0"/>
              <a:t> </a:t>
            </a:r>
            <a:r>
              <a:rPr lang="ru-RU" sz="2000" dirty="0" err="1"/>
              <a:t>мүмкіндігін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ету</a:t>
            </a:r>
            <a:r>
              <a:rPr lang="ru-RU" sz="2000" dirty="0"/>
              <a:t> </a:t>
            </a:r>
            <a:r>
              <a:rPr lang="ru-RU" sz="2000" dirty="0" err="1"/>
              <a:t>мақсатында</a:t>
            </a:r>
            <a:r>
              <a:rPr lang="ru-RU" sz="2000" dirty="0"/>
              <a:t> </a:t>
            </a:r>
            <a:r>
              <a:rPr lang="ru-RU" sz="2000" dirty="0" err="1"/>
              <a:t>логикалық</a:t>
            </a:r>
            <a:r>
              <a:rPr lang="ru-RU" sz="2000" dirty="0"/>
              <a:t> </a:t>
            </a:r>
            <a:r>
              <a:rPr lang="ru-RU" sz="2000" dirty="0" err="1"/>
              <a:t>құрылымдалған</a:t>
            </a:r>
            <a:r>
              <a:rPr lang="ru-RU" sz="2000" dirty="0"/>
              <a:t> (</a:t>
            </a:r>
            <a:r>
              <a:rPr lang="ru-RU" sz="2000" dirty="0" err="1"/>
              <a:t>жүйеленген</a:t>
            </a:r>
            <a:r>
              <a:rPr lang="ru-RU" sz="2000" dirty="0" smtClean="0"/>
              <a:t>).</a:t>
            </a:r>
          </a:p>
          <a:p>
            <a:pPr marL="0" indent="0">
              <a:buNone/>
            </a:pPr>
            <a:r>
              <a:rPr lang="ru-RU" sz="2000" dirty="0"/>
              <a:t>ДБ </a:t>
            </a:r>
            <a:r>
              <a:rPr lang="ru-RU" sz="2000" dirty="0" err="1" smtClean="0"/>
              <a:t>қамтиды</a:t>
            </a:r>
            <a:r>
              <a:rPr lang="ru-RU" sz="2000" dirty="0" smtClean="0"/>
              <a:t>:</a:t>
            </a:r>
          </a:p>
          <a:p>
            <a:r>
              <a:rPr lang="ru-RU" sz="2000" dirty="0" err="1" smtClean="0"/>
              <a:t>деректер</a:t>
            </a:r>
            <a:endParaRPr lang="ru-RU" sz="2000" dirty="0" smtClean="0"/>
          </a:p>
          <a:p>
            <a:r>
              <a:rPr lang="ru-RU" sz="2000" dirty="0" err="1" smtClean="0"/>
              <a:t>мәліметтер</a:t>
            </a:r>
            <a:r>
              <a:rPr lang="ru-RU" sz="2000" dirty="0" smtClean="0"/>
              <a:t> </a:t>
            </a:r>
            <a:r>
              <a:rPr lang="ru-RU" sz="2000" dirty="0" err="1"/>
              <a:t>базасының</a:t>
            </a:r>
            <a:r>
              <a:rPr lang="ru-RU" sz="2000" dirty="0"/>
              <a:t> </a:t>
            </a:r>
            <a:r>
              <a:rPr lang="ru-RU" sz="2000" dirty="0" err="1"/>
              <a:t>логикалық</a:t>
            </a:r>
            <a:r>
              <a:rPr lang="ru-RU" sz="2000" dirty="0"/>
              <a:t> </a:t>
            </a:r>
            <a:r>
              <a:rPr lang="ru-RU" sz="2000" dirty="0" err="1"/>
              <a:t>құрылымын</a:t>
            </a:r>
            <a:r>
              <a:rPr lang="ru-RU" sz="2000" dirty="0"/>
              <a:t> </a:t>
            </a:r>
            <a:r>
              <a:rPr lang="ru-RU" sz="2000" dirty="0" err="1"/>
              <a:t>ресми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сипаттайтын</a:t>
            </a:r>
            <a:r>
              <a:rPr lang="ru-RU" sz="2000" dirty="0"/>
              <a:t> </a:t>
            </a:r>
            <a:r>
              <a:rPr lang="ru-RU" sz="2000" dirty="0" err="1"/>
              <a:t>метадеректер</a:t>
            </a:r>
            <a:r>
              <a:rPr lang="ru-RU" sz="2000" dirty="0"/>
              <a:t> (</a:t>
            </a:r>
            <a:r>
              <a:rPr lang="ru-RU" sz="2000" dirty="0" err="1"/>
              <a:t>кейбір</a:t>
            </a:r>
            <a:r>
              <a:rPr lang="ru-RU" sz="2000" dirty="0"/>
              <a:t> </a:t>
            </a:r>
            <a:r>
              <a:rPr lang="ru-RU" sz="2000" dirty="0" err="1"/>
              <a:t>метамодельге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).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68610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7053" y="283335"/>
            <a:ext cx="10716768" cy="6703619"/>
          </a:xfrm>
        </p:spPr>
        <p:txBody>
          <a:bodyPr/>
          <a:lstStyle/>
          <a:p>
            <a:r>
              <a:rPr lang="ru-RU" sz="2000" dirty="0"/>
              <a:t>ДҚ </a:t>
            </a:r>
            <a:r>
              <a:rPr lang="ru-RU" sz="2000" dirty="0" err="1"/>
              <a:t>технологиясы</a:t>
            </a:r>
            <a:r>
              <a:rPr lang="ru-RU" sz="2000" dirty="0"/>
              <a:t> </a:t>
            </a:r>
            <a:r>
              <a:rPr lang="ru-RU" sz="2000" dirty="0" err="1"/>
              <a:t>дәстүрлі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электронды</a:t>
            </a:r>
            <a:r>
              <a:rPr lang="ru-RU" sz="2000" dirty="0"/>
              <a:t> </a:t>
            </a:r>
            <a:r>
              <a:rPr lang="ru-RU" sz="2000" dirty="0" err="1"/>
              <a:t>сөздіктерді</a:t>
            </a:r>
            <a:r>
              <a:rPr lang="ru-RU" sz="2000" dirty="0"/>
              <a:t> </a:t>
            </a:r>
            <a:r>
              <a:rPr lang="ru-RU" sz="2000" dirty="0" err="1"/>
              <a:t>жасау</a:t>
            </a:r>
            <a:r>
              <a:rPr lang="ru-RU" sz="2000" dirty="0"/>
              <a:t> </a:t>
            </a:r>
            <a:r>
              <a:rPr lang="ru-RU" sz="2000" dirty="0" err="1"/>
              <a:t>процесінде</a:t>
            </a:r>
            <a:r>
              <a:rPr lang="ru-RU" sz="2000" dirty="0"/>
              <a:t> </a:t>
            </a:r>
            <a:r>
              <a:rPr lang="ru-RU" sz="2000" dirty="0" err="1"/>
              <a:t>қолданылады</a:t>
            </a:r>
            <a:r>
              <a:rPr lang="ru-RU" sz="2000" dirty="0"/>
              <a:t>. </a:t>
            </a:r>
            <a:r>
              <a:rPr lang="ru-RU" sz="2000" dirty="0" err="1"/>
              <a:t>Арнайы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терминологиялық</a:t>
            </a:r>
            <a:r>
              <a:rPr lang="ru-RU" sz="2000" dirty="0"/>
              <a:t> </a:t>
            </a:r>
            <a:r>
              <a:rPr lang="ru-RU" sz="2000" dirty="0" err="1"/>
              <a:t>лексиканың</a:t>
            </a:r>
            <a:r>
              <a:rPr lang="ru-RU" sz="2000" dirty="0"/>
              <a:t> </a:t>
            </a:r>
            <a:r>
              <a:rPr lang="ru-RU" sz="2000" dirty="0" err="1"/>
              <a:t>сөздік</a:t>
            </a:r>
            <a:r>
              <a:rPr lang="ru-RU" sz="2000" dirty="0"/>
              <a:t> </a:t>
            </a:r>
            <a:r>
              <a:rPr lang="ru-RU" sz="2000" dirty="0" err="1"/>
              <a:t>қоры</a:t>
            </a:r>
            <a:r>
              <a:rPr lang="ru-RU" sz="2000" dirty="0"/>
              <a:t> </a:t>
            </a:r>
            <a:r>
              <a:rPr lang="ru-RU" sz="2000" dirty="0" err="1"/>
              <a:t>белсенді</a:t>
            </a:r>
            <a:r>
              <a:rPr lang="ru-RU" sz="2000" dirty="0"/>
              <a:t> </a:t>
            </a:r>
            <a:r>
              <a:rPr lang="ru-RU" sz="2000" dirty="0" err="1"/>
              <a:t>дамуда</a:t>
            </a:r>
            <a:r>
              <a:rPr lang="ru-RU" sz="2000" dirty="0"/>
              <a:t>. </a:t>
            </a:r>
            <a:r>
              <a:rPr lang="ru-RU" sz="2000" dirty="0" err="1"/>
              <a:t>Лингвистикада</a:t>
            </a:r>
            <a:r>
              <a:rPr lang="ru-RU" sz="2000" dirty="0"/>
              <a:t> осы </a:t>
            </a:r>
            <a:r>
              <a:rPr lang="ru-RU" sz="2000" dirty="0" err="1"/>
              <a:t>технологияны</a:t>
            </a:r>
            <a:r>
              <a:rPr lang="ru-RU" sz="2000" dirty="0"/>
              <a:t> </a:t>
            </a:r>
            <a:r>
              <a:rPr lang="ru-RU" sz="2000" dirty="0" err="1"/>
              <a:t>дамыту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осы </a:t>
            </a:r>
            <a:r>
              <a:rPr lang="ru-RU" sz="2000" dirty="0" err="1"/>
              <a:t>типтегі</a:t>
            </a:r>
            <a:r>
              <a:rPr lang="ru-RU" sz="2000" dirty="0"/>
              <a:t> </a:t>
            </a:r>
            <a:r>
              <a:rPr lang="ru-RU" sz="2000" dirty="0" err="1"/>
              <a:t>ресурстарды</a:t>
            </a:r>
            <a:r>
              <a:rPr lang="ru-RU" sz="2000" dirty="0"/>
              <a:t> </a:t>
            </a:r>
            <a:r>
              <a:rPr lang="ru-RU" sz="2000" dirty="0" err="1"/>
              <a:t>құру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келесі</a:t>
            </a:r>
            <a:r>
              <a:rPr lang="ru-RU" sz="2000" dirty="0"/>
              <a:t> </a:t>
            </a:r>
            <a:r>
              <a:rPr lang="ru-RU" sz="2000" dirty="0" err="1"/>
              <a:t>мәселелерді</a:t>
            </a:r>
            <a:r>
              <a:rPr lang="ru-RU" sz="2000" dirty="0"/>
              <a:t> </a:t>
            </a:r>
            <a:r>
              <a:rPr lang="ru-RU" sz="2000" dirty="0" err="1"/>
              <a:t>шешу</a:t>
            </a:r>
            <a:r>
              <a:rPr lang="ru-RU" sz="2000" dirty="0"/>
              <a:t> </a:t>
            </a:r>
            <a:r>
              <a:rPr lang="ru-RU" sz="2000" dirty="0" err="1"/>
              <a:t>қажет</a:t>
            </a:r>
            <a:r>
              <a:rPr lang="ru-RU" sz="2000" dirty="0" smtClean="0"/>
              <a:t>:</a:t>
            </a:r>
          </a:p>
          <a:p>
            <a:r>
              <a:rPr lang="ru-RU" sz="2000" dirty="0" smtClean="0"/>
              <a:t>1</a:t>
            </a:r>
            <a:r>
              <a:rPr lang="ru-RU" sz="2000" dirty="0"/>
              <a:t>) </a:t>
            </a:r>
            <a:r>
              <a:rPr lang="ru-RU" sz="2000" dirty="0" err="1"/>
              <a:t>бір</a:t>
            </a:r>
            <a:r>
              <a:rPr lang="ru-RU" sz="2000" dirty="0"/>
              <a:t> </a:t>
            </a:r>
            <a:r>
              <a:rPr lang="ru-RU" sz="2000" dirty="0" err="1"/>
              <a:t>жағынан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жүйесінің</a:t>
            </a:r>
            <a:r>
              <a:rPr lang="ru-RU" sz="2000" dirty="0"/>
              <a:t> </a:t>
            </a:r>
            <a:r>
              <a:rPr lang="ru-RU" sz="2000" dirty="0" err="1"/>
              <a:t>құрылымдық</a:t>
            </a:r>
            <a:r>
              <a:rPr lang="ru-RU" sz="2000" dirty="0"/>
              <a:t> </a:t>
            </a:r>
            <a:r>
              <a:rPr lang="ru-RU" sz="2000" dirty="0" err="1"/>
              <a:t>моделін</a:t>
            </a:r>
            <a:r>
              <a:rPr lang="ru-RU" sz="2000" dirty="0"/>
              <a:t> </a:t>
            </a:r>
            <a:r>
              <a:rPr lang="ru-RU" sz="2000" dirty="0" err="1"/>
              <a:t>толықтыруға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нақтылауға</a:t>
            </a:r>
            <a:r>
              <a:rPr lang="ru-RU" sz="2000" dirty="0"/>
              <a:t>, ал </a:t>
            </a:r>
            <a:r>
              <a:rPr lang="ru-RU" sz="2000" dirty="0" err="1"/>
              <a:t>екінші</a:t>
            </a:r>
            <a:r>
              <a:rPr lang="ru-RU" sz="2000" dirty="0"/>
              <a:t> </a:t>
            </a:r>
            <a:r>
              <a:rPr lang="ru-RU" sz="2000" dirty="0" err="1"/>
              <a:t>жағынан</a:t>
            </a:r>
            <a:r>
              <a:rPr lang="ru-RU" sz="2000" dirty="0"/>
              <a:t> – </a:t>
            </a:r>
            <a:r>
              <a:rPr lang="ru-RU" sz="2000" dirty="0" err="1"/>
              <a:t>дискурсивті</a:t>
            </a:r>
            <a:r>
              <a:rPr lang="ru-RU" sz="2000" dirty="0"/>
              <a:t> </a:t>
            </a:r>
            <a:r>
              <a:rPr lang="ru-RU" sz="2000" dirty="0" err="1"/>
              <a:t>салалардың</a:t>
            </a:r>
            <a:r>
              <a:rPr lang="ru-RU" sz="2000" dirty="0"/>
              <a:t> </a:t>
            </a:r>
            <a:r>
              <a:rPr lang="ru-RU" sz="2000" dirty="0" err="1"/>
              <a:t>функционалдық</a:t>
            </a:r>
            <a:r>
              <a:rPr lang="ru-RU" sz="2000" dirty="0"/>
              <a:t> </a:t>
            </a:r>
            <a:r>
              <a:rPr lang="ru-RU" sz="2000" dirty="0" err="1"/>
              <a:t>модельдерін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тұтастай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жүйесінің</a:t>
            </a:r>
            <a:r>
              <a:rPr lang="ru-RU" sz="2000" dirty="0"/>
              <a:t> </a:t>
            </a:r>
            <a:r>
              <a:rPr lang="ru-RU" sz="2000" dirty="0" err="1"/>
              <a:t>моделін</a:t>
            </a:r>
            <a:r>
              <a:rPr lang="ru-RU" sz="2000" dirty="0"/>
              <a:t> </a:t>
            </a:r>
            <a:r>
              <a:rPr lang="ru-RU" sz="2000" dirty="0" err="1"/>
              <a:t>қалыптастыруға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ru-RU" sz="2000" dirty="0" err="1"/>
              <a:t>тіл</a:t>
            </a:r>
            <a:r>
              <a:rPr lang="ru-RU" sz="2000" dirty="0"/>
              <a:t> </a:t>
            </a:r>
            <a:r>
              <a:rPr lang="ru-RU" sz="2000" dirty="0" err="1"/>
              <a:t>деңгейлерінің</a:t>
            </a:r>
            <a:r>
              <a:rPr lang="ru-RU" sz="2000" dirty="0"/>
              <a:t> </a:t>
            </a:r>
            <a:r>
              <a:rPr lang="ru-RU" sz="2000" dirty="0" err="1"/>
              <a:t>бірліктерін</a:t>
            </a:r>
            <a:r>
              <a:rPr lang="ru-RU" sz="2000" dirty="0"/>
              <a:t> (грамматика, </a:t>
            </a:r>
            <a:r>
              <a:rPr lang="ru-RU" sz="2000" dirty="0" err="1"/>
              <a:t>сөздіктер</a:t>
            </a:r>
            <a:r>
              <a:rPr lang="ru-RU" sz="2000" dirty="0"/>
              <a:t>, </a:t>
            </a:r>
            <a:r>
              <a:rPr lang="ru-RU" sz="2000" dirty="0" err="1"/>
              <a:t>фонетикалық</a:t>
            </a:r>
            <a:r>
              <a:rPr lang="ru-RU" sz="2000" dirty="0"/>
              <a:t> </a:t>
            </a:r>
            <a:r>
              <a:rPr lang="ru-RU" sz="2000" dirty="0" err="1"/>
              <a:t>деректер</a:t>
            </a:r>
            <a:r>
              <a:rPr lang="ru-RU" sz="2000" dirty="0"/>
              <a:t> </a:t>
            </a:r>
            <a:r>
              <a:rPr lang="ru-RU" sz="2000" dirty="0" err="1"/>
              <a:t>базасы</a:t>
            </a:r>
            <a:r>
              <a:rPr lang="ru-RU" sz="2000" dirty="0"/>
              <a:t>) </a:t>
            </a:r>
            <a:r>
              <a:rPr lang="ru-RU" sz="2000" dirty="0" err="1"/>
              <a:t>бекітуден</a:t>
            </a:r>
            <a:r>
              <a:rPr lang="ru-RU" sz="2000" dirty="0"/>
              <a:t> </a:t>
            </a:r>
            <a:r>
              <a:rPr lang="ru-RU" sz="2000" dirty="0" err="1"/>
              <a:t>бастап</a:t>
            </a:r>
            <a:r>
              <a:rPr lang="ru-RU" sz="2000" dirty="0"/>
              <a:t> </a:t>
            </a:r>
            <a:r>
              <a:rPr lang="ru-RU" sz="2000" dirty="0" err="1"/>
              <a:t>тұтас</a:t>
            </a:r>
            <a:r>
              <a:rPr lang="ru-RU" sz="2000" dirty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бекітуге</a:t>
            </a:r>
            <a:r>
              <a:rPr lang="ru-RU" sz="2000" dirty="0"/>
              <a:t> </a:t>
            </a:r>
            <a:r>
              <a:rPr lang="ru-RU" sz="2000" dirty="0" err="1"/>
              <a:t>дейінгі</a:t>
            </a:r>
            <a:r>
              <a:rPr lang="ru-RU" sz="2000" dirty="0"/>
              <a:t> </a:t>
            </a:r>
            <a:r>
              <a:rPr lang="ru-RU" sz="2000" dirty="0" err="1"/>
              <a:t>эмпирикалық</a:t>
            </a:r>
            <a:r>
              <a:rPr lang="ru-RU" sz="2000" dirty="0"/>
              <a:t> </a:t>
            </a:r>
            <a:r>
              <a:rPr lang="ru-RU" sz="2000" dirty="0" err="1"/>
              <a:t>материалды</a:t>
            </a:r>
            <a:r>
              <a:rPr lang="ru-RU" sz="2000" dirty="0"/>
              <a:t> </a:t>
            </a:r>
            <a:r>
              <a:rPr lang="ru-RU" sz="2000" dirty="0" err="1"/>
              <a:t>құрылымдау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бастапқы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</a:t>
            </a:r>
            <a:r>
              <a:rPr lang="ru-RU" sz="2000" dirty="0"/>
              <a:t>) </a:t>
            </a:r>
            <a:r>
              <a:rPr lang="ru-RU" sz="2000" dirty="0" err="1"/>
              <a:t>тілдік</a:t>
            </a:r>
            <a:r>
              <a:rPr lang="ru-RU" sz="2000" dirty="0"/>
              <a:t> </a:t>
            </a:r>
            <a:r>
              <a:rPr lang="ru-RU" sz="2000" dirty="0" err="1"/>
              <a:t>деректерді</a:t>
            </a:r>
            <a:r>
              <a:rPr lang="ru-RU" sz="2000" dirty="0"/>
              <a:t> </a:t>
            </a:r>
            <a:r>
              <a:rPr lang="ru-RU" sz="2000" dirty="0" err="1"/>
              <a:t>тіркеудің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сақтаудың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тәсілдерін</a:t>
            </a:r>
            <a:r>
              <a:rPr lang="ru-RU" sz="2000" dirty="0"/>
              <a:t> </a:t>
            </a:r>
            <a:r>
              <a:rPr lang="ru-RU" sz="2000" dirty="0" err="1"/>
              <a:t>іздеу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осы </a:t>
            </a:r>
            <a:r>
              <a:rPr lang="ru-RU" sz="2000" dirty="0" err="1"/>
              <a:t>материалдарға</a:t>
            </a:r>
            <a:r>
              <a:rPr lang="ru-RU" sz="2000" dirty="0"/>
              <a:t> </a:t>
            </a:r>
            <a:r>
              <a:rPr lang="ru-RU" sz="2000" dirty="0" err="1"/>
              <a:t>қол</a:t>
            </a:r>
            <a:r>
              <a:rPr lang="ru-RU" sz="2000" dirty="0"/>
              <a:t> </a:t>
            </a:r>
            <a:r>
              <a:rPr lang="ru-RU" sz="2000" dirty="0" err="1"/>
              <a:t>жеткізуді</a:t>
            </a:r>
            <a:r>
              <a:rPr lang="ru-RU" sz="2000" dirty="0"/>
              <a:t> </a:t>
            </a:r>
            <a:r>
              <a:rPr lang="ru-RU" sz="2000" dirty="0" err="1"/>
              <a:t>ұйымдастыру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3</a:t>
            </a:r>
            <a:r>
              <a:rPr lang="ru-RU" sz="2000" dirty="0"/>
              <a:t>) </a:t>
            </a:r>
            <a:r>
              <a:rPr lang="ru-RU" sz="2000" dirty="0" err="1"/>
              <a:t>зерттеуді</a:t>
            </a:r>
            <a:r>
              <a:rPr lang="ru-RU" sz="2000" dirty="0"/>
              <a:t> </a:t>
            </a:r>
            <a:r>
              <a:rPr lang="ru-RU" sz="2000" dirty="0" err="1"/>
              <a:t>оңтайландыру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нәтижелер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материалды</a:t>
            </a:r>
            <a:r>
              <a:rPr lang="ru-RU" sz="2000" dirty="0"/>
              <a:t> </a:t>
            </a:r>
            <a:r>
              <a:rPr lang="ru-RU" sz="2000" dirty="0" err="1"/>
              <a:t>өңдеудің</a:t>
            </a:r>
            <a:r>
              <a:rPr lang="ru-RU" sz="2000" dirty="0"/>
              <a:t> </a:t>
            </a:r>
            <a:r>
              <a:rPr lang="ru-RU" sz="2000" dirty="0" err="1"/>
              <a:t>жаңа</a:t>
            </a:r>
            <a:r>
              <a:rPr lang="ru-RU" sz="2000" dirty="0"/>
              <a:t> </a:t>
            </a:r>
            <a:r>
              <a:rPr lang="ru-RU" sz="2000" dirty="0" err="1"/>
              <a:t>әдістерін</a:t>
            </a:r>
            <a:r>
              <a:rPr lang="ru-RU" sz="2000" dirty="0"/>
              <a:t> табу </a:t>
            </a:r>
            <a:r>
              <a:rPr lang="ru-RU" sz="2000" dirty="0" err="1"/>
              <a:t>міндеті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4</a:t>
            </a:r>
            <a:r>
              <a:rPr lang="ru-RU" sz="2000" dirty="0"/>
              <a:t>)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көлемдегі</a:t>
            </a:r>
            <a:r>
              <a:rPr lang="ru-RU" sz="2000" dirty="0"/>
              <a:t> </a:t>
            </a:r>
            <a:r>
              <a:rPr lang="ru-RU" sz="2000" dirty="0" err="1"/>
              <a:t>материалға</a:t>
            </a:r>
            <a:r>
              <a:rPr lang="ru-RU" sz="2000" dirty="0"/>
              <a:t> </a:t>
            </a:r>
            <a:r>
              <a:rPr lang="ru-RU" sz="2000" dirty="0" err="1"/>
              <a:t>жүгіну</a:t>
            </a:r>
            <a:r>
              <a:rPr lang="ru-RU" sz="2000" dirty="0"/>
              <a:t> </a:t>
            </a:r>
            <a:r>
              <a:rPr lang="ru-RU" sz="2000" dirty="0" err="1"/>
              <a:t>есебінен</a:t>
            </a:r>
            <a:r>
              <a:rPr lang="ru-RU" sz="2000" dirty="0"/>
              <a:t> </a:t>
            </a:r>
            <a:r>
              <a:rPr lang="ru-RU" sz="2000" dirty="0" err="1"/>
              <a:t>зерттеу</a:t>
            </a:r>
            <a:r>
              <a:rPr lang="ru-RU" sz="2000" dirty="0"/>
              <a:t> </a:t>
            </a:r>
            <a:r>
              <a:rPr lang="ru-RU" sz="2000" dirty="0" err="1"/>
              <a:t>нәтижелерін</a:t>
            </a:r>
            <a:r>
              <a:rPr lang="ru-RU" sz="2000" dirty="0"/>
              <a:t> </a:t>
            </a:r>
            <a:r>
              <a:rPr lang="ru-RU" sz="2000" dirty="0" err="1"/>
              <a:t>верификациялау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/>
              <a:t>. </a:t>
            </a:r>
            <a:r>
              <a:rPr lang="ru-RU" sz="2000" dirty="0" err="1"/>
              <a:t>Мысалы</a:t>
            </a:r>
            <a:r>
              <a:rPr lang="ru-RU" sz="2000" dirty="0"/>
              <a:t>, Е. и. Ярославцева </a:t>
            </a:r>
            <a:r>
              <a:rPr lang="ru-RU" sz="2000" dirty="0" err="1"/>
              <a:t>әмбебап</a:t>
            </a:r>
            <a:r>
              <a:rPr lang="ru-RU" sz="2000" dirty="0"/>
              <a:t> грамматика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табылатын</a:t>
            </a:r>
            <a:r>
              <a:rPr lang="ru-RU" sz="2000" dirty="0"/>
              <a:t> "</a:t>
            </a:r>
            <a:r>
              <a:rPr lang="ru-RU" sz="2000" dirty="0" err="1"/>
              <a:t>әлем</a:t>
            </a:r>
            <a:r>
              <a:rPr lang="ru-RU" sz="2000" dirty="0"/>
              <a:t> </a:t>
            </a:r>
            <a:r>
              <a:rPr lang="ru-RU" sz="2000" dirty="0" err="1"/>
              <a:t>тілдері</a:t>
            </a:r>
            <a:r>
              <a:rPr lang="ru-RU" sz="2000" dirty="0"/>
              <a:t>" </a:t>
            </a:r>
            <a:r>
              <a:rPr lang="ru-RU" sz="2000" dirty="0" err="1"/>
              <a:t>компьютерлік</a:t>
            </a:r>
            <a:r>
              <a:rPr lang="ru-RU" sz="2000" dirty="0"/>
              <a:t> </a:t>
            </a:r>
            <a:r>
              <a:rPr lang="ru-RU" sz="2000" dirty="0" err="1"/>
              <a:t>дерекқорын</a:t>
            </a:r>
            <a:r>
              <a:rPr lang="ru-RU" sz="2000" dirty="0"/>
              <a:t> </a:t>
            </a:r>
            <a:r>
              <a:rPr lang="ru-RU" sz="2000" dirty="0" err="1"/>
              <a:t>тілдердің</a:t>
            </a:r>
            <a:r>
              <a:rPr lang="ru-RU" sz="2000" dirty="0"/>
              <a:t> </a:t>
            </a:r>
            <a:r>
              <a:rPr lang="ru-RU" sz="2000" dirty="0" err="1"/>
              <a:t>типологиялық</a:t>
            </a:r>
            <a:r>
              <a:rPr lang="ru-RU" sz="2000" dirty="0"/>
              <a:t> </a:t>
            </a:r>
            <a:r>
              <a:rPr lang="ru-RU" sz="2000" dirty="0" err="1"/>
              <a:t>жақындығы</a:t>
            </a:r>
            <a:r>
              <a:rPr lang="ru-RU" sz="2000" dirty="0"/>
              <a:t> </a:t>
            </a:r>
            <a:r>
              <a:rPr lang="ru-RU" sz="2000" dirty="0" err="1"/>
              <a:t>туралы</a:t>
            </a:r>
            <a:r>
              <a:rPr lang="ru-RU" sz="2000" dirty="0"/>
              <a:t> </a:t>
            </a:r>
            <a:r>
              <a:rPr lang="ru-RU" sz="2000" dirty="0" err="1"/>
              <a:t>гипотезаларды</a:t>
            </a:r>
            <a:r>
              <a:rPr lang="ru-RU" sz="2000" dirty="0"/>
              <a:t> </a:t>
            </a:r>
            <a:r>
              <a:rPr lang="ru-RU" sz="2000" dirty="0" err="1"/>
              <a:t>тексеру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лингвистикалық</a:t>
            </a:r>
            <a:r>
              <a:rPr lang="ru-RU" sz="2000" dirty="0"/>
              <a:t> </a:t>
            </a:r>
            <a:r>
              <a:rPr lang="ru-RU" sz="2000" dirty="0" err="1"/>
              <a:t>типологияда</a:t>
            </a:r>
            <a:r>
              <a:rPr lang="ru-RU" sz="2000" dirty="0"/>
              <a:t> </a:t>
            </a:r>
            <a:r>
              <a:rPr lang="ru-RU" sz="2000" dirty="0" err="1"/>
              <a:t>қолдануға</a:t>
            </a:r>
            <a:r>
              <a:rPr lang="ru-RU" sz="2000" dirty="0"/>
              <a:t> </a:t>
            </a:r>
            <a:r>
              <a:rPr lang="ru-RU" sz="2000" dirty="0" err="1"/>
              <a:t>болатындығын</a:t>
            </a:r>
            <a:r>
              <a:rPr lang="ru-RU" sz="2000" dirty="0"/>
              <a:t> </a:t>
            </a:r>
            <a:r>
              <a:rPr lang="ru-RU" sz="2000" dirty="0" err="1"/>
              <a:t>айтады</a:t>
            </a:r>
            <a:r>
              <a:rPr lang="ru-RU" sz="2000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18906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310896"/>
            <a:ext cx="9601200" cy="720213"/>
          </a:xfrm>
        </p:spPr>
        <p:txBody>
          <a:bodyPr/>
          <a:lstStyle/>
          <a:p>
            <a:pPr algn="ctr"/>
            <a:r>
              <a:rPr lang="kk-KZ" sz="3600" dirty="0" smtClean="0"/>
              <a:t>Терминологиялық деректер қорының түрлері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10643616" cy="4382729"/>
          </a:xfrm>
        </p:spPr>
        <p:txBody>
          <a:bodyPr/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уақытта</a:t>
            </a:r>
            <a:r>
              <a:rPr lang="ru-RU" dirty="0"/>
              <a:t> лингвистика </a:t>
            </a:r>
            <a:r>
              <a:rPr lang="ru-RU" dirty="0" err="1"/>
              <a:t>саласындағы</a:t>
            </a:r>
            <a:r>
              <a:rPr lang="ru-RU" dirty="0"/>
              <a:t> осы </a:t>
            </a:r>
            <a:r>
              <a:rPr lang="ru-RU" dirty="0" err="1"/>
              <a:t>технологияның</a:t>
            </a:r>
            <a:r>
              <a:rPr lang="ru-RU" dirty="0"/>
              <a:t> даму </a:t>
            </a:r>
            <a:r>
              <a:rPr lang="ru-RU" dirty="0" err="1"/>
              <a:t>кезеңінде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базасының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айтуға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мәтінді</a:t>
            </a:r>
            <a:r>
              <a:rPr lang="ru-RU" dirty="0"/>
              <a:t> </a:t>
            </a:r>
            <a:r>
              <a:rPr lang="ru-RU" dirty="0" err="1"/>
              <a:t>базалар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да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дискурсивті</a:t>
            </a:r>
            <a:r>
              <a:rPr lang="ru-RU" dirty="0"/>
              <a:t> </a:t>
            </a:r>
            <a:r>
              <a:rPr lang="ru-RU" dirty="0" err="1"/>
              <a:t>салаға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тұтас</a:t>
            </a:r>
            <a:r>
              <a:rPr lang="ru-RU" dirty="0"/>
              <a:t> </a:t>
            </a:r>
            <a:r>
              <a:rPr lang="ru-RU" dirty="0" err="1"/>
              <a:t>мәтіндер</a:t>
            </a:r>
            <a:r>
              <a:rPr lang="ru-RU" dirty="0"/>
              <a:t> </a:t>
            </a:r>
            <a:r>
              <a:rPr lang="ru-RU" dirty="0" err="1"/>
              <a:t>ұсынылған</a:t>
            </a:r>
            <a:r>
              <a:rPr lang="ru-RU" dirty="0"/>
              <a:t> </a:t>
            </a:r>
            <a:r>
              <a:rPr lang="ru-RU" dirty="0" err="1"/>
              <a:t>құжаттық</a:t>
            </a:r>
            <a:r>
              <a:rPr lang="ru-RU" dirty="0"/>
              <a:t> ДБ-</a:t>
            </a:r>
            <a:r>
              <a:rPr lang="ru-RU" dirty="0" err="1"/>
              <a:t>ны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 </a:t>
            </a:r>
            <a:r>
              <a:rPr lang="ru-RU" dirty="0" err="1"/>
              <a:t>Мұндай</a:t>
            </a:r>
            <a:r>
              <a:rPr lang="ru-RU" dirty="0"/>
              <a:t> </a:t>
            </a:r>
            <a:r>
              <a:rPr lang="ru-RU" dirty="0" err="1"/>
              <a:t>ресурстың</a:t>
            </a:r>
            <a:r>
              <a:rPr lang="ru-RU" dirty="0"/>
              <a:t> </a:t>
            </a:r>
            <a:r>
              <a:rPr lang="ru-RU" dirty="0" err="1"/>
              <a:t>мысалы</a:t>
            </a:r>
            <a:r>
              <a:rPr lang="ru-RU" dirty="0"/>
              <a:t> "</a:t>
            </a:r>
            <a:r>
              <a:rPr lang="ru-RU" dirty="0" err="1"/>
              <a:t>Ортаобиялық</a:t>
            </a:r>
            <a:r>
              <a:rPr lang="ru-RU" dirty="0"/>
              <a:t> фольклор" ДБ бола </a:t>
            </a:r>
            <a:r>
              <a:rPr lang="ru-RU" dirty="0" err="1"/>
              <a:t>алады</a:t>
            </a:r>
            <a:r>
              <a:rPr lang="ru-RU" dirty="0"/>
              <a:t> (</a:t>
            </a:r>
            <a:r>
              <a:rPr lang="en-US" dirty="0"/>
              <a:t>http://mion.tsu.ru/song), "</a:t>
            </a:r>
            <a:r>
              <a:rPr lang="ru-RU" dirty="0" err="1"/>
              <a:t>қоғамдық</a:t>
            </a:r>
            <a:r>
              <a:rPr lang="ru-RU" dirty="0"/>
              <a:t> </a:t>
            </a:r>
            <a:r>
              <a:rPr lang="ru-RU" dirty="0" err="1"/>
              <a:t>ғылымдардағы</a:t>
            </a:r>
            <a:r>
              <a:rPr lang="ru-RU" dirty="0"/>
              <a:t> </a:t>
            </a:r>
            <a:r>
              <a:rPr lang="ru-RU" dirty="0" err="1"/>
              <a:t>өңіраралық</a:t>
            </a:r>
            <a:r>
              <a:rPr lang="ru-RU" dirty="0"/>
              <a:t> </a:t>
            </a:r>
            <a:r>
              <a:rPr lang="ru-RU" dirty="0" err="1"/>
              <a:t>зерттеулер"ақпараттық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дамыту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құрылған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базасының</a:t>
            </a:r>
            <a:r>
              <a:rPr lang="ru-RU" dirty="0"/>
              <a:t> </a:t>
            </a:r>
            <a:r>
              <a:rPr lang="ru-RU" dirty="0" err="1"/>
              <a:t>өзі</a:t>
            </a:r>
            <a:r>
              <a:rPr lang="ru-RU" dirty="0"/>
              <a:t> </a:t>
            </a:r>
            <a:r>
              <a:rPr lang="ru-RU" dirty="0" err="1"/>
              <a:t>фактографиялық</a:t>
            </a:r>
            <a:r>
              <a:rPr lang="ru-RU" dirty="0"/>
              <a:t> </a:t>
            </a:r>
            <a:r>
              <a:rPr lang="ru-RU" dirty="0" err="1"/>
              <a:t>типтегі</a:t>
            </a:r>
            <a:r>
              <a:rPr lang="ru-RU" dirty="0"/>
              <a:t> </a:t>
            </a:r>
            <a:r>
              <a:rPr lang="ru-RU" dirty="0" err="1"/>
              <a:t>Ақпараттық</a:t>
            </a:r>
            <a:r>
              <a:rPr lang="ru-RU" dirty="0"/>
              <a:t> </a:t>
            </a:r>
            <a:r>
              <a:rPr lang="ru-RU" dirty="0" err="1"/>
              <a:t>жүйелер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лингвистикалық</a:t>
            </a:r>
            <a:r>
              <a:rPr lang="ru-RU" dirty="0"/>
              <a:t> </a:t>
            </a:r>
            <a:r>
              <a:rPr lang="ru-RU" dirty="0" err="1"/>
              <a:t>бірліктер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құрылымдалған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0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Терминологияның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базасы-бұл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тілдерге</a:t>
            </a:r>
            <a:r>
              <a:rPr lang="ru-RU" dirty="0"/>
              <a:t> </a:t>
            </a:r>
            <a:r>
              <a:rPr lang="ru-RU" dirty="0" err="1"/>
              <a:t>тиісті</a:t>
            </a:r>
            <a:r>
              <a:rPr lang="ru-RU" dirty="0"/>
              <a:t> </a:t>
            </a:r>
            <a:r>
              <a:rPr lang="ru-RU" dirty="0" err="1"/>
              <a:t>аудармасы</a:t>
            </a:r>
            <a:r>
              <a:rPr lang="ru-RU" dirty="0"/>
              <a:t> бар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жиынтығы</a:t>
            </a:r>
            <a:r>
              <a:rPr lang="ru-RU" dirty="0"/>
              <a:t>.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базасы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бағытты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яғни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жазбалары</a:t>
            </a:r>
            <a:r>
              <a:rPr lang="ru-RU" dirty="0"/>
              <a:t> тек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тілден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тілге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бағытты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тіл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терминдердің</a:t>
            </a:r>
            <a:r>
              <a:rPr lang="ru-RU" dirty="0"/>
              <a:t> </a:t>
            </a:r>
            <a:r>
              <a:rPr lang="ru-RU" dirty="0" err="1"/>
              <a:t>бір-біріне</a:t>
            </a:r>
            <a:r>
              <a:rPr lang="ru-RU" dirty="0"/>
              <a:t> </a:t>
            </a:r>
            <a:r>
              <a:rPr lang="ru-RU" dirty="0" err="1"/>
              <a:t>ауысуына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en-US" dirty="0" err="1"/>
              <a:t>Wordpress</a:t>
            </a:r>
            <a:r>
              <a:rPr lang="en-US" dirty="0"/>
              <a:t> Translator </a:t>
            </a:r>
            <a:r>
              <a:rPr lang="ru-RU" dirty="0" err="1"/>
              <a:t>дерекқорлары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тілді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бағытты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: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терминдер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 да </a:t>
            </a:r>
            <a:r>
              <a:rPr lang="ru-RU" dirty="0" err="1"/>
              <a:t>аударылып</a:t>
            </a:r>
            <a:r>
              <a:rPr lang="ru-RU" dirty="0"/>
              <a:t> </a:t>
            </a:r>
            <a:r>
              <a:rPr lang="ru-RU" dirty="0" err="1"/>
              <a:t>қана</a:t>
            </a:r>
            <a:r>
              <a:rPr lang="ru-RU" dirty="0"/>
              <a:t> </a:t>
            </a:r>
            <a:r>
              <a:rPr lang="ru-RU" dirty="0" err="1"/>
              <a:t>қоймай</a:t>
            </a:r>
            <a:r>
              <a:rPr lang="ru-RU" dirty="0"/>
              <a:t>, </a:t>
            </a:r>
            <a:r>
              <a:rPr lang="ru-RU" dirty="0" err="1"/>
              <a:t>бір</a:t>
            </a:r>
            <a:r>
              <a:rPr lang="ru-RU" dirty="0"/>
              <a:t> термин </a:t>
            </a:r>
            <a:r>
              <a:rPr lang="ru-RU" dirty="0" err="1"/>
              <a:t>кез-келген</a:t>
            </a:r>
            <a:r>
              <a:rPr lang="ru-RU" dirty="0"/>
              <a:t> </a:t>
            </a:r>
            <a:r>
              <a:rPr lang="ru-RU" dirty="0" err="1"/>
              <a:t>тілде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аудармаға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дегенді</a:t>
            </a:r>
            <a:r>
              <a:rPr lang="ru-RU" dirty="0"/>
              <a:t> </a:t>
            </a:r>
            <a:r>
              <a:rPr lang="ru-RU" dirty="0" err="1"/>
              <a:t>білдіреді</a:t>
            </a:r>
            <a:r>
              <a:rPr lang="ru-RU" dirty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596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smtClean="0"/>
              <a:t>Сұрақтар</a:t>
            </a:r>
            <a:r>
              <a:rPr lang="ru-RU" sz="3500" smtClean="0"/>
              <a:t>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/>
              <a:t>...</a:t>
            </a:r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fb0879af-3eba-417a-a55a-ffe6dcd6ca77"/>
    <ds:schemaRef ds:uri="6dc4bcd6-49db-4c07-9060-8acfc67cef9f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441</Words>
  <Application>Microsoft Office PowerPoint</Application>
  <PresentationFormat>Произвольный</PresentationFormat>
  <Paragraphs>25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tf22874644</vt:lpstr>
      <vt:lpstr>Тілдік ресурстар</vt:lpstr>
      <vt:lpstr>Терминологиялық деректер базасы тілдік ресурс ретінде </vt:lpstr>
      <vt:lpstr>Презентация PowerPoint</vt:lpstr>
      <vt:lpstr>Терминологиялық деректер қорының түрлері</vt:lpstr>
      <vt:lpstr>Презентация PowerPoint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2021-11-05T11:47:10Z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